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70" r:id="rId3"/>
    <p:sldId id="271" r:id="rId4"/>
    <p:sldId id="272" r:id="rId5"/>
    <p:sldId id="273" r:id="rId6"/>
    <p:sldId id="274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6CCC-352A-4E18-839C-860617CBE50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D59B-66ED-4C58-9B5D-6BA8A761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A05FF8-42EA-4ABF-8C6F-7F310FC584BC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D35076-481E-47B4-9A7F-171B24C019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86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CONTROLLING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CONTROLLING </a:t>
            </a:r>
            <a:r>
              <a:rPr lang="en-US" sz="2800" dirty="0" smtClean="0"/>
              <a:t>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Studies</a:t>
            </a:r>
            <a:br>
              <a:rPr lang="en-US" dirty="0" smtClean="0"/>
            </a:br>
            <a:r>
              <a:rPr lang="en-US" dirty="0" smtClean="0"/>
              <a:t>Class 12</a:t>
            </a:r>
            <a:br>
              <a:rPr lang="en-US" dirty="0" smtClean="0"/>
            </a:br>
            <a:r>
              <a:rPr lang="en-US" smtClean="0"/>
              <a:t>UNIT -8::</a:t>
            </a:r>
            <a:r>
              <a:rPr lang="en-US" dirty="0" smtClean="0"/>
              <a:t>MODULE -2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62482"/>
            <a:ext cx="7854696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ABHISHIKTH SANDEEP ABRAHAM</a:t>
            </a:r>
          </a:p>
          <a:p>
            <a:r>
              <a:rPr lang="en-US" sz="1500" dirty="0" err="1" smtClean="0"/>
              <a:t>M.Phil</a:t>
            </a:r>
            <a:r>
              <a:rPr lang="en-US" sz="1500" dirty="0" smtClean="0"/>
              <a:t>, </a:t>
            </a:r>
            <a:r>
              <a:rPr lang="en-US" sz="1500" dirty="0" err="1" smtClean="0"/>
              <a:t>M.Com</a:t>
            </a:r>
            <a:r>
              <a:rPr lang="en-US" sz="1500" dirty="0" smtClean="0"/>
              <a:t>, MA(</a:t>
            </a:r>
            <a:r>
              <a:rPr lang="en-US" sz="1500" dirty="0" err="1" smtClean="0"/>
              <a:t>Pub.Rel</a:t>
            </a:r>
            <a:r>
              <a:rPr lang="en-US" sz="1500" dirty="0" smtClean="0"/>
              <a:t> &amp; </a:t>
            </a:r>
            <a:r>
              <a:rPr lang="en-US" sz="1500" dirty="0" err="1" smtClean="0"/>
              <a:t>Journl</a:t>
            </a:r>
            <a:r>
              <a:rPr lang="en-US" sz="1500" dirty="0" smtClean="0"/>
              <a:t>), MBA (HR),</a:t>
            </a:r>
            <a:r>
              <a:rPr lang="en-US" sz="1500" dirty="0" err="1" smtClean="0"/>
              <a:t>B.Ed</a:t>
            </a:r>
            <a:r>
              <a:rPr lang="en-US" sz="1500" dirty="0" smtClean="0"/>
              <a:t>, BCJ, </a:t>
            </a:r>
          </a:p>
          <a:p>
            <a:r>
              <a:rPr lang="en-US" sz="1500" dirty="0" smtClean="0"/>
              <a:t>ICWAI(I), PGDT, PGDCMP, </a:t>
            </a:r>
            <a:r>
              <a:rPr lang="en-US" sz="1500" dirty="0" err="1" smtClean="0"/>
              <a:t>Dip.Tax</a:t>
            </a:r>
            <a:r>
              <a:rPr lang="en-US" sz="1500" dirty="0" smtClean="0"/>
              <a:t>, CDT, UGC-NET,APSLET,</a:t>
            </a:r>
          </a:p>
          <a:p>
            <a:r>
              <a:rPr lang="en-US" sz="1500" dirty="0" smtClean="0"/>
              <a:t> (PhD),UGC-MAN Research Fellow </a:t>
            </a:r>
            <a:r>
              <a:rPr lang="en-US" sz="1500" dirty="0" err="1" smtClean="0"/>
              <a:t>Awardee</a:t>
            </a:r>
            <a:r>
              <a:rPr lang="en-US" sz="1500" dirty="0" smtClean="0"/>
              <a:t> in </a:t>
            </a:r>
            <a:r>
              <a:rPr lang="en-US" sz="1500" dirty="0" err="1" smtClean="0"/>
              <a:t>Devp</a:t>
            </a:r>
            <a:r>
              <a:rPr lang="en-US" sz="1500" dirty="0" smtClean="0"/>
              <a:t>. Studies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6"/>
            <a:ext cx="9144000" cy="63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57950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392909" y="1678769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428628" y="171448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34" y="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STEPS IN CONTROLLING PROCESS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88" y="857232"/>
            <a:ext cx="872836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15074" y="6357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42860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Contd. from previous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0694" y="10001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Contd..from previous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29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578645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NCERT business Studies ,class 12 Text 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0105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6000768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Business Studies-Class 12, CBSE.</a:t>
            </a:r>
          </a:p>
          <a:p>
            <a:r>
              <a:rPr lang="en-US" sz="1100" dirty="0" err="1" smtClean="0"/>
              <a:t>R.K.Singla</a:t>
            </a:r>
            <a:r>
              <a:rPr lang="en-US" sz="1100" dirty="0" smtClean="0"/>
              <a:t>. VK Publications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788" y="-24"/>
            <a:ext cx="6025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WORKSHEET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28652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Explain the steps in the controlling process. ( 5 marks)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Define  deviation. (1 mark)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____ types of goals are not quantifiable. (1 mark)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If an organization’s actions are not in consonance with plans, managers should take ____ action immediately. (1 mark)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Seeking customer feedback is one way of comparing _____ with ultimate goals and standards             (1 mark)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One way of reducing ____________ from employees is  for managers to include employees while setting standards and making plans. (1 mark)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Abhishikth Sandeep .A.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187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  CONTROLLING CONTROLLING PROCESS Business Studies Class 12 UNIT -8::MODULE -2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Management Business Studies Class 12 UNIT -1::MODULE -1</dc:title>
  <dc:creator>admin</dc:creator>
  <cp:lastModifiedBy>admin</cp:lastModifiedBy>
  <cp:revision>44</cp:revision>
  <dcterms:created xsi:type="dcterms:W3CDTF">2020-04-27T14:11:37Z</dcterms:created>
  <dcterms:modified xsi:type="dcterms:W3CDTF">2020-08-15T15:27:15Z</dcterms:modified>
</cp:coreProperties>
</file>